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baidu.com/view/10873.htm" TargetMode="External"/><Relationship Id="rId2" Type="http://schemas.openxmlformats.org/officeDocument/2006/relationships/hyperlink" Target="http://baike.baidu.com/view/282776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CN" altLang="en-US" dirty="0" smtClean="0"/>
              <a:t>一、什么是</a:t>
            </a:r>
            <a:r>
              <a:rPr lang="en-US" altLang="zh-CN" dirty="0" smtClean="0"/>
              <a:t>SPSS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zh-CN" altLang="en-US" dirty="0" smtClean="0"/>
              <a:t>二、</a:t>
            </a:r>
            <a:r>
              <a:rPr lang="en-US" altLang="zh-CN" dirty="0" smtClean="0"/>
              <a:t>SPSS</a:t>
            </a:r>
            <a:r>
              <a:rPr lang="zh-CN" altLang="en-US" dirty="0" smtClean="0"/>
              <a:t>软件的发展历史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zh-CN" altLang="en-US" dirty="0" smtClean="0"/>
              <a:t>三、</a:t>
            </a:r>
            <a:r>
              <a:rPr lang="en-US" altLang="zh-CN" dirty="0" smtClean="0"/>
              <a:t>SPSS</a:t>
            </a:r>
            <a:r>
              <a:rPr lang="zh-CN" altLang="en-US" dirty="0" smtClean="0"/>
              <a:t>软件的特点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r>
              <a:rPr lang="zh-CN" altLang="en-US" dirty="0" smtClean="0"/>
              <a:t>四、</a:t>
            </a:r>
            <a:r>
              <a:rPr lang="en-US" altLang="zh-CN" dirty="0" smtClean="0"/>
              <a:t>SPSS</a:t>
            </a:r>
            <a:r>
              <a:rPr lang="zh-CN" altLang="en-US" dirty="0" smtClean="0"/>
              <a:t>软件的基本功能</a:t>
            </a:r>
            <a:endParaRPr lang="en-US" altLang="zh-CN" dirty="0" smtClean="0"/>
          </a:p>
          <a:p>
            <a:pPr>
              <a:lnSpc>
                <a:spcPct val="200000"/>
              </a:lnSpc>
            </a:pPr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>
                <a:latin typeface="+mj-ea"/>
              </a:rPr>
              <a:t>SPSS</a:t>
            </a:r>
            <a:r>
              <a:rPr lang="zh-CN" altLang="en-US" b="1" dirty="0" smtClean="0">
                <a:latin typeface="+mj-ea"/>
              </a:rPr>
              <a:t>软件基本介绍</a:t>
            </a:r>
            <a:endParaRPr lang="zh-CN" altLang="en-US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16270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b="1" dirty="0"/>
              <a:t>SPSS</a:t>
            </a:r>
            <a:r>
              <a:rPr lang="zh-CN" altLang="en-US" dirty="0"/>
              <a:t>（</a:t>
            </a:r>
            <a:r>
              <a:rPr lang="en-US" altLang="zh-CN" dirty="0"/>
              <a:t>Statistical Product and Service Solutions</a:t>
            </a:r>
            <a:r>
              <a:rPr lang="zh-CN" altLang="en-US" dirty="0"/>
              <a:t>），“统计产品与服务解决方案”软件</a:t>
            </a:r>
            <a:r>
              <a:rPr lang="zh-CN" altLang="en-US" dirty="0" smtClean="0"/>
              <a:t>。它是</a:t>
            </a:r>
            <a:r>
              <a:rPr lang="en-US" altLang="zh-CN" dirty="0" smtClean="0"/>
              <a:t>IBM</a:t>
            </a:r>
            <a:r>
              <a:rPr lang="zh-CN" altLang="en-US" dirty="0"/>
              <a:t>公司推出的一系列用于统计学分析运算、数据挖掘、预测分析和决策支持任务的软件产品及相关服务的总称，有</a:t>
            </a:r>
            <a:r>
              <a:rPr lang="en-US" altLang="zh-CN" dirty="0"/>
              <a:t>Windows</a:t>
            </a:r>
            <a:r>
              <a:rPr lang="zh-CN" altLang="en-US" dirty="0"/>
              <a:t>和</a:t>
            </a:r>
            <a:r>
              <a:rPr lang="en-US" altLang="zh-CN" dirty="0"/>
              <a:t>Mac OS X</a:t>
            </a:r>
            <a:r>
              <a:rPr lang="zh-CN" altLang="en-US" dirty="0"/>
              <a:t>等版本</a:t>
            </a:r>
            <a:r>
              <a:rPr lang="zh-CN" altLang="en-US" dirty="0" smtClean="0"/>
              <a:t>。</a:t>
            </a:r>
            <a:r>
              <a:rPr lang="en-US" altLang="zh-CN" dirty="0" smtClean="0"/>
              <a:t>SPSS</a:t>
            </a:r>
            <a:r>
              <a:rPr lang="zh-CN" altLang="en-US" dirty="0" smtClean="0"/>
              <a:t>是</a:t>
            </a:r>
            <a:r>
              <a:rPr lang="zh-CN" altLang="en-US" dirty="0"/>
              <a:t>世界上最早采用图形菜单驱动界面的统计软件</a:t>
            </a:r>
            <a:r>
              <a:rPr lang="zh-CN" altLang="en-US" dirty="0" smtClean="0"/>
              <a:t>，用户</a:t>
            </a:r>
            <a:r>
              <a:rPr lang="zh-CN" altLang="en-US" dirty="0"/>
              <a:t>只要掌握一定的</a:t>
            </a:r>
            <a:r>
              <a:rPr lang="en-US" altLang="zh-CN" dirty="0"/>
              <a:t>Windows</a:t>
            </a:r>
            <a:r>
              <a:rPr lang="zh-CN" altLang="en-US" dirty="0"/>
              <a:t>操作技能，精通统计分析原理，就可以使用该软件为特定的科研工作服务。</a:t>
            </a:r>
            <a:endParaRPr lang="en-US" altLang="zh-CN" dirty="0" smtClean="0"/>
          </a:p>
          <a:p>
            <a:pPr algn="just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一、什么是</a:t>
            </a:r>
            <a:r>
              <a:rPr lang="en-US" altLang="zh-CN" dirty="0" smtClean="0"/>
              <a:t>SPSS</a:t>
            </a:r>
            <a:r>
              <a:rPr lang="zh-CN" altLang="en-US" dirty="0" smtClean="0"/>
              <a:t>？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183" y="5006790"/>
            <a:ext cx="1450042" cy="14500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4340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SPSS</a:t>
            </a:r>
            <a:r>
              <a:rPr lang="zh-CN" altLang="en-US" dirty="0"/>
              <a:t>是世界上最早的统计分析软件，由</a:t>
            </a:r>
            <a:r>
              <a:rPr lang="zh-CN" altLang="en-US" dirty="0">
                <a:hlinkClick r:id="rId2"/>
              </a:rPr>
              <a:t>美国斯坦福大学</a:t>
            </a:r>
            <a:r>
              <a:rPr lang="zh-CN" altLang="en-US" dirty="0"/>
              <a:t>的三位研究生</a:t>
            </a:r>
            <a:r>
              <a:rPr lang="en-US" altLang="zh-CN" dirty="0"/>
              <a:t>Norman H. </a:t>
            </a:r>
            <a:r>
              <a:rPr lang="en-US" altLang="zh-CN" dirty="0" err="1" smtClean="0"/>
              <a:t>Nie</a:t>
            </a:r>
            <a:r>
              <a:rPr lang="zh-CN" altLang="en-US" dirty="0" smtClean="0"/>
              <a:t>、</a:t>
            </a:r>
            <a:r>
              <a:rPr lang="en-US" altLang="zh-CN" dirty="0"/>
              <a:t>C. </a:t>
            </a:r>
            <a:r>
              <a:rPr lang="en-US" altLang="zh-CN" dirty="0" err="1" smtClean="0"/>
              <a:t>Hadlai</a:t>
            </a:r>
            <a:r>
              <a:rPr lang="en-US" altLang="zh-CN" dirty="0" smtClean="0"/>
              <a:t> </a:t>
            </a:r>
            <a:r>
              <a:rPr lang="en-US" altLang="zh-CN" dirty="0"/>
              <a:t>(Tex) Hull </a:t>
            </a:r>
            <a:r>
              <a:rPr lang="zh-CN" altLang="en-US" dirty="0"/>
              <a:t>和 </a:t>
            </a:r>
            <a:r>
              <a:rPr lang="en-US" altLang="zh-CN" dirty="0"/>
              <a:t>Dale H. Bent</a:t>
            </a:r>
            <a:r>
              <a:rPr lang="zh-CN" altLang="en-US" dirty="0"/>
              <a:t>于</a:t>
            </a:r>
            <a:r>
              <a:rPr lang="en-US" altLang="zh-CN" dirty="0"/>
              <a:t>1968</a:t>
            </a:r>
            <a:r>
              <a:rPr lang="zh-CN" altLang="en-US" dirty="0"/>
              <a:t>年研究开发成功，同时成立了</a:t>
            </a:r>
            <a:r>
              <a:rPr lang="en-US" altLang="zh-CN" dirty="0"/>
              <a:t>SPSS</a:t>
            </a:r>
            <a:r>
              <a:rPr lang="zh-CN" altLang="en-US" dirty="0"/>
              <a:t>公司，并于</a:t>
            </a:r>
            <a:r>
              <a:rPr lang="en-US" altLang="zh-CN" dirty="0"/>
              <a:t>1975</a:t>
            </a:r>
            <a:r>
              <a:rPr lang="zh-CN" altLang="en-US" dirty="0"/>
              <a:t>年成立</a:t>
            </a:r>
            <a:r>
              <a:rPr lang="zh-CN" altLang="en-US" dirty="0">
                <a:hlinkClick r:id="rId3"/>
              </a:rPr>
              <a:t>法人</a:t>
            </a:r>
            <a:r>
              <a:rPr lang="zh-CN" altLang="en-US" dirty="0"/>
              <a:t>组织、在芝加哥组建了</a:t>
            </a:r>
            <a:r>
              <a:rPr lang="en-US" altLang="zh-CN" dirty="0"/>
              <a:t>SPSS</a:t>
            </a:r>
            <a:r>
              <a:rPr lang="zh-CN" altLang="en-US" dirty="0"/>
              <a:t>总部。</a:t>
            </a:r>
          </a:p>
          <a:p>
            <a:r>
              <a:rPr lang="en-US" altLang="zh-CN" dirty="0"/>
              <a:t>2009</a:t>
            </a:r>
            <a:r>
              <a:rPr lang="zh-CN" altLang="en-US" dirty="0"/>
              <a:t>年</a:t>
            </a:r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28</a:t>
            </a:r>
            <a:r>
              <a:rPr lang="zh-CN" altLang="en-US" dirty="0"/>
              <a:t>日，</a:t>
            </a:r>
            <a:r>
              <a:rPr lang="en-US" altLang="zh-CN" dirty="0"/>
              <a:t>IBM</a:t>
            </a:r>
            <a:r>
              <a:rPr lang="zh-CN" altLang="en-US" dirty="0"/>
              <a:t>公司宣布将用</a:t>
            </a:r>
            <a:r>
              <a:rPr lang="en-US" altLang="zh-CN" dirty="0"/>
              <a:t>12</a:t>
            </a:r>
            <a:r>
              <a:rPr lang="zh-CN" altLang="en-US" dirty="0"/>
              <a:t>亿美元现金收购统计分析软件提供商</a:t>
            </a:r>
            <a:r>
              <a:rPr lang="en-US" altLang="zh-CN" dirty="0"/>
              <a:t>SPSS</a:t>
            </a:r>
            <a:r>
              <a:rPr lang="zh-CN" altLang="en-US" dirty="0"/>
              <a:t>公司。如今</a:t>
            </a:r>
            <a:r>
              <a:rPr lang="en-US" altLang="zh-CN" dirty="0"/>
              <a:t>SPSS</a:t>
            </a:r>
            <a:r>
              <a:rPr lang="zh-CN" altLang="en-US" dirty="0"/>
              <a:t>已出至版本</a:t>
            </a:r>
            <a:r>
              <a:rPr lang="en-US" altLang="zh-CN" dirty="0"/>
              <a:t>22.0</a:t>
            </a:r>
            <a:r>
              <a:rPr lang="zh-CN" altLang="en-US" dirty="0"/>
              <a:t>，而且更名为</a:t>
            </a:r>
            <a:r>
              <a:rPr lang="en-US" altLang="zh-CN" dirty="0"/>
              <a:t>IBM SPSS</a:t>
            </a:r>
            <a:r>
              <a:rPr lang="zh-CN" altLang="en-US" dirty="0"/>
              <a:t>。迄今，</a:t>
            </a:r>
            <a:r>
              <a:rPr lang="en-US" altLang="zh-CN" dirty="0"/>
              <a:t>SPSS</a:t>
            </a:r>
            <a:r>
              <a:rPr lang="zh-CN" altLang="en-US" dirty="0"/>
              <a:t>公司已有</a:t>
            </a:r>
            <a:r>
              <a:rPr lang="en-US" altLang="zh-CN" dirty="0"/>
              <a:t>40</a:t>
            </a:r>
            <a:r>
              <a:rPr lang="zh-CN" altLang="en-US" dirty="0"/>
              <a:t>余年的成长</a:t>
            </a:r>
            <a:r>
              <a:rPr lang="zh-CN" altLang="en-US" dirty="0" smtClean="0"/>
              <a:t>历史</a:t>
            </a:r>
            <a:r>
              <a:rPr lang="zh-CN" altLang="en-US" dirty="0"/>
              <a:t>。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</a:t>
            </a:r>
            <a:r>
              <a:rPr lang="en-US" altLang="zh-CN" dirty="0" smtClean="0"/>
              <a:t>SPSS</a:t>
            </a:r>
            <a:r>
              <a:rPr lang="zh-CN" altLang="en-US" dirty="0"/>
              <a:t>软件的发展历史</a:t>
            </a:r>
          </a:p>
        </p:txBody>
      </p:sp>
    </p:spTree>
    <p:extLst>
      <p:ext uri="{BB962C8B-B14F-4D97-AF65-F5344CB8AC3E}">
        <p14:creationId xmlns:p14="http://schemas.microsoft.com/office/powerpoint/2010/main" val="61578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1162757" y="2675467"/>
            <a:ext cx="9877777" cy="379256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2600" b="1" dirty="0" smtClean="0"/>
              <a:t>1.</a:t>
            </a:r>
            <a:r>
              <a:rPr lang="zh-CN" altLang="en-US" sz="2600" b="1" dirty="0" smtClean="0"/>
              <a:t>操作</a:t>
            </a:r>
            <a:r>
              <a:rPr lang="zh-CN" altLang="en-US" sz="2600" b="1" dirty="0"/>
              <a:t>简便，编程</a:t>
            </a:r>
            <a:r>
              <a:rPr lang="zh-CN" altLang="en-US" sz="2600" b="1" dirty="0" smtClean="0"/>
              <a:t>方便。</a:t>
            </a:r>
            <a:r>
              <a:rPr lang="zh-CN" altLang="en-US" sz="2600" dirty="0"/>
              <a:t>界面非常友好，除了数据录入及部分命令程序等少数输入工作需要键盘键入外，大多数操作可通过鼠标拖曳、点击“菜单”、“按钮”和“对话框”来完成。具有第四</a:t>
            </a:r>
            <a:r>
              <a:rPr lang="zh-CN" altLang="en-US" sz="2600" dirty="0" smtClean="0"/>
              <a:t>代</a:t>
            </a:r>
            <a:r>
              <a:rPr lang="zh-CN" altLang="en-US" sz="2600" dirty="0"/>
              <a:t>语言</a:t>
            </a:r>
            <a:r>
              <a:rPr lang="zh-CN" altLang="en-US" sz="2600" dirty="0" smtClean="0"/>
              <a:t>的</a:t>
            </a:r>
            <a:r>
              <a:rPr lang="zh-CN" altLang="en-US" sz="2600" dirty="0"/>
              <a:t>特点，只要了解统计分析的原理，无需通晓统计方法的各种算法，即可得到需要的统计分析结果</a:t>
            </a:r>
            <a:r>
              <a:rPr lang="zh-CN" altLang="en-US" sz="2600" dirty="0" smtClean="0"/>
              <a:t>。</a:t>
            </a:r>
            <a:endParaRPr lang="en-US" altLang="zh-CN" sz="2600" b="1" dirty="0" smtClean="0"/>
          </a:p>
          <a:p>
            <a:pPr>
              <a:lnSpc>
                <a:spcPct val="120000"/>
              </a:lnSpc>
            </a:pPr>
            <a:r>
              <a:rPr lang="en-US" altLang="zh-CN" sz="2600" b="1" dirty="0" smtClean="0"/>
              <a:t>2.</a:t>
            </a:r>
            <a:r>
              <a:rPr lang="zh-CN" altLang="en-US" sz="2600" b="1" dirty="0"/>
              <a:t>功能</a:t>
            </a:r>
            <a:r>
              <a:rPr lang="zh-CN" altLang="en-US" sz="2600" b="1" dirty="0" smtClean="0"/>
              <a:t>强大。</a:t>
            </a:r>
            <a:r>
              <a:rPr lang="zh-CN" altLang="en-US" sz="2600" dirty="0" smtClean="0"/>
              <a:t>具有</a:t>
            </a:r>
            <a:r>
              <a:rPr lang="zh-CN" altLang="en-US" sz="2600" dirty="0"/>
              <a:t>完整的数据输入、编辑、统计分析、报表、图形制作等功能。自带</a:t>
            </a:r>
            <a:r>
              <a:rPr lang="en-US" altLang="zh-CN" sz="2600" dirty="0"/>
              <a:t>11</a:t>
            </a:r>
            <a:r>
              <a:rPr lang="zh-CN" altLang="en-US" sz="2600" dirty="0"/>
              <a:t>种类型</a:t>
            </a:r>
            <a:r>
              <a:rPr lang="en-US" altLang="zh-CN" sz="2600" dirty="0"/>
              <a:t>136</a:t>
            </a:r>
            <a:r>
              <a:rPr lang="zh-CN" altLang="en-US" sz="2600" dirty="0"/>
              <a:t>个函数。</a:t>
            </a:r>
            <a:r>
              <a:rPr lang="en-US" altLang="zh-CN" sz="2600" dirty="0"/>
              <a:t>SPSS</a:t>
            </a:r>
            <a:r>
              <a:rPr lang="zh-CN" altLang="en-US" sz="2600" dirty="0"/>
              <a:t>提供了从简单的统计描述到复杂的多因素统计分析方法，比如数据的探索性分析、统计描述、列联表分析、二维相关、秩相关、偏相关、方差分析、非参数检验、多元回归、生存分析、协方差分析</a:t>
            </a:r>
            <a:r>
              <a:rPr lang="zh-CN" altLang="en-US" sz="2600" dirty="0" smtClean="0"/>
              <a:t>、因子分析</a:t>
            </a:r>
            <a:r>
              <a:rPr lang="zh-CN" altLang="en-US" sz="2600" dirty="0"/>
              <a:t>、聚类分析、非线性回归、</a:t>
            </a:r>
            <a:r>
              <a:rPr lang="en-US" altLang="zh-CN" sz="2600" dirty="0"/>
              <a:t>Logistic</a:t>
            </a:r>
            <a:r>
              <a:rPr lang="zh-CN" altLang="en-US" sz="2600" dirty="0"/>
              <a:t>回归等</a:t>
            </a:r>
            <a:r>
              <a:rPr lang="zh-CN" altLang="en-US" sz="2600" dirty="0" smtClean="0"/>
              <a:t>。</a:t>
            </a:r>
            <a:endParaRPr lang="en-US" altLang="zh-CN" sz="2600" dirty="0" smtClean="0"/>
          </a:p>
          <a:p>
            <a:pPr>
              <a:lnSpc>
                <a:spcPct val="120000"/>
              </a:lnSpc>
            </a:pPr>
            <a:r>
              <a:rPr lang="en-US" altLang="zh-CN" sz="2600" dirty="0" smtClean="0"/>
              <a:t>3.</a:t>
            </a:r>
            <a:r>
              <a:rPr lang="zh-CN" altLang="en-US" sz="2600" b="1" dirty="0"/>
              <a:t>数据</a:t>
            </a:r>
            <a:r>
              <a:rPr lang="zh-CN" altLang="en-US" sz="2600" b="1" dirty="0" smtClean="0"/>
              <a:t>接口</a:t>
            </a:r>
            <a:r>
              <a:rPr lang="zh-CN" altLang="en-US" sz="2600" b="1" dirty="0"/>
              <a:t>。</a:t>
            </a:r>
            <a:r>
              <a:rPr lang="zh-CN" altLang="en-US" sz="2600" dirty="0" smtClean="0"/>
              <a:t>能够</a:t>
            </a:r>
            <a:r>
              <a:rPr lang="zh-CN" altLang="en-US" sz="2600" dirty="0"/>
              <a:t>读取及输出多种格式的文件。</a:t>
            </a:r>
          </a:p>
          <a:p>
            <a:pPr>
              <a:lnSpc>
                <a:spcPct val="120000"/>
              </a:lnSpc>
            </a:pPr>
            <a:r>
              <a:rPr lang="en-US" altLang="zh-CN" sz="2600" dirty="0" smtClean="0"/>
              <a:t>4.</a:t>
            </a:r>
            <a:r>
              <a:rPr lang="zh-CN" altLang="en-US" sz="2600" b="1" dirty="0"/>
              <a:t>模块</a:t>
            </a:r>
            <a:r>
              <a:rPr lang="zh-CN" altLang="en-US" sz="2600" b="1" dirty="0" smtClean="0"/>
              <a:t>组合、</a:t>
            </a:r>
            <a:r>
              <a:rPr lang="en-US" altLang="zh-CN" sz="2600" dirty="0" smtClean="0"/>
              <a:t>SPSS </a:t>
            </a:r>
            <a:r>
              <a:rPr lang="en-US" altLang="zh-CN" sz="2600" dirty="0"/>
              <a:t>for Windows</a:t>
            </a:r>
            <a:r>
              <a:rPr lang="zh-CN" altLang="en-US" sz="2600" dirty="0"/>
              <a:t>软件分为若干功能模块。用户可以根据自己的分析需要和计算机的实际配置情况灵活选择。</a:t>
            </a:r>
          </a:p>
          <a:p>
            <a:pPr>
              <a:lnSpc>
                <a:spcPct val="120000"/>
              </a:lnSpc>
            </a:pPr>
            <a:r>
              <a:rPr lang="en-US" altLang="zh-CN" sz="2600" b="1" dirty="0" err="1"/>
              <a:t>spss</a:t>
            </a:r>
            <a:r>
              <a:rPr lang="zh-CN" altLang="en-US" sz="2600" b="1" dirty="0"/>
              <a:t>针对性</a:t>
            </a:r>
            <a:r>
              <a:rPr lang="zh-CN" altLang="en-US" sz="2600" b="1" dirty="0" smtClean="0"/>
              <a:t>强。</a:t>
            </a:r>
            <a:r>
              <a:rPr lang="en-US" altLang="zh-CN" sz="2600" dirty="0" smtClean="0"/>
              <a:t>SPSS</a:t>
            </a:r>
            <a:r>
              <a:rPr lang="zh-CN" altLang="en-US" sz="2600" dirty="0"/>
              <a:t>针对初学者、熟练者及精通者都比较适用。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  <a:p>
            <a:endParaRPr lang="en-US" altLang="zh-CN" b="1" dirty="0" smtClean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三、</a:t>
            </a:r>
            <a:r>
              <a:rPr lang="en-US" altLang="zh-CN" dirty="0" smtClean="0"/>
              <a:t>SPSS</a:t>
            </a:r>
            <a:r>
              <a:rPr lang="zh-CN" altLang="en-US" dirty="0"/>
              <a:t>软件的特点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7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四、</a:t>
            </a:r>
            <a:r>
              <a:rPr lang="en-US" altLang="zh-CN" dirty="0"/>
              <a:t>SPSS</a:t>
            </a:r>
            <a:r>
              <a:rPr lang="zh-CN" altLang="en-US" dirty="0"/>
              <a:t>软件的基本功能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6200" dirty="0" smtClean="0"/>
              <a:t>1.</a:t>
            </a:r>
            <a:r>
              <a:rPr lang="zh-CN" altLang="en-US" sz="6200" b="1" dirty="0" smtClean="0"/>
              <a:t>数据管理与分析</a:t>
            </a:r>
            <a:endParaRPr lang="en-US" altLang="zh-CN" sz="62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6200" dirty="0"/>
              <a:t>利用</a:t>
            </a:r>
            <a:r>
              <a:rPr lang="en-US" altLang="zh-CN" sz="6200" dirty="0"/>
              <a:t>SPSS</a:t>
            </a:r>
            <a:r>
              <a:rPr lang="zh-CN" altLang="en-US" sz="6200" dirty="0"/>
              <a:t>的基本统计分析功能可以进行分析数据的均数、方差、标准 差、标准误</a:t>
            </a:r>
            <a:r>
              <a:rPr lang="en-US" altLang="zh-CN" sz="6200" dirty="0"/>
              <a:t>M</a:t>
            </a:r>
            <a:r>
              <a:rPr lang="zh-CN" altLang="en-US" sz="6200" dirty="0"/>
              <a:t>、最大</a:t>
            </a:r>
            <a:r>
              <a:rPr lang="en-US" altLang="zh-CN" sz="6200" dirty="0"/>
              <a:t>(</a:t>
            </a:r>
            <a:r>
              <a:rPr lang="zh-CN" altLang="en-US" sz="6200" dirty="0"/>
              <a:t>小</a:t>
            </a:r>
            <a:r>
              <a:rPr lang="en-US" altLang="zh-CN" sz="6200" dirty="0"/>
              <a:t>)</a:t>
            </a:r>
            <a:r>
              <a:rPr lang="zh-CN" altLang="en-US" sz="6200" dirty="0"/>
              <a:t>值、范围、偏差和峰值，并能进行正态分析、独立性检验、分析单变量、数据特性和多变量数据间的关系。</a:t>
            </a:r>
            <a:endParaRPr lang="en-US" altLang="zh-CN" sz="62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200" b="1" dirty="0" smtClean="0"/>
              <a:t>2.</a:t>
            </a:r>
            <a:r>
              <a:rPr lang="zh-CN" altLang="en-US" sz="6200" b="1" dirty="0" smtClean="0"/>
              <a:t>结果报告（统计图与统计表）</a:t>
            </a:r>
            <a:endParaRPr lang="en-US" altLang="zh-CN" sz="62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6200" b="1" dirty="0" smtClean="0"/>
              <a:t>3.</a:t>
            </a:r>
            <a:r>
              <a:rPr lang="zh-CN" altLang="en-US" sz="6200" b="1" dirty="0"/>
              <a:t>统计</a:t>
            </a:r>
            <a:r>
              <a:rPr lang="zh-CN" altLang="en-US" sz="6200" b="1" dirty="0" smtClean="0"/>
              <a:t>建模</a:t>
            </a:r>
            <a:endParaRPr lang="en-US" altLang="zh-CN" sz="6200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6200" dirty="0" smtClean="0"/>
              <a:t>研究者可以在轻松</a:t>
            </a:r>
            <a:r>
              <a:rPr lang="zh-CN" altLang="en-US" sz="6200" dirty="0"/>
              <a:t>的实现从抽样设计、统计描述到复杂统计建模以发现影响因素的整个分析过程，方差分析模型、线形回归模型、</a:t>
            </a:r>
            <a:r>
              <a:rPr lang="en-US" altLang="zh-CN" sz="6200" dirty="0"/>
              <a:t>Logistic</a:t>
            </a:r>
            <a:r>
              <a:rPr lang="zh-CN" altLang="en-US" sz="6200" dirty="0"/>
              <a:t>回归模型等复杂的统计模型都可以加以</a:t>
            </a:r>
            <a:r>
              <a:rPr lang="zh-CN" altLang="en-US" sz="6200" dirty="0" smtClean="0"/>
              <a:t>使用。</a:t>
            </a:r>
            <a:r>
              <a:rPr lang="zh-CN" altLang="en-US" sz="6200" dirty="0"/>
              <a:t/>
            </a:r>
            <a:br>
              <a:rPr lang="zh-CN" altLang="en-US" sz="6200" dirty="0"/>
            </a:br>
            <a:r>
              <a:rPr lang="en-US" altLang="zh-CN" sz="6200" b="1" dirty="0" smtClean="0"/>
              <a:t>4.</a:t>
            </a:r>
            <a:r>
              <a:rPr lang="zh-CN" altLang="en-US" sz="6200" b="1" dirty="0" smtClean="0"/>
              <a:t>模块介绍与兼容性能</a:t>
            </a:r>
            <a:endParaRPr lang="en-US" altLang="zh-CN" sz="6200" b="1" dirty="0" smtClean="0"/>
          </a:p>
          <a:p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899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141</TotalTime>
  <Words>599</Words>
  <Application>Microsoft Office PowerPoint</Application>
  <PresentationFormat>自定义</PresentationFormat>
  <Paragraphs>25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波形</vt:lpstr>
      <vt:lpstr>SPSS软件基本介绍</vt:lpstr>
      <vt:lpstr>一、什么是SPSS？ </vt:lpstr>
      <vt:lpstr>二、SPSS软件的发展历史</vt:lpstr>
      <vt:lpstr>三、SPSS软件的特点 </vt:lpstr>
      <vt:lpstr>四、SPSS软件的基本功能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SPSS软件基本介绍</dc:title>
  <dc:creator>lenovo</dc:creator>
  <cp:lastModifiedBy>lenovo</cp:lastModifiedBy>
  <cp:revision>13</cp:revision>
  <dcterms:created xsi:type="dcterms:W3CDTF">2015-05-05T08:02:14Z</dcterms:created>
  <dcterms:modified xsi:type="dcterms:W3CDTF">2017-03-23T14:22:28Z</dcterms:modified>
</cp:coreProperties>
</file>